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75463" cy="9656763"/>
  <p:defaultTextStyle>
    <a:defPPr>
      <a:defRPr lang="tr-TR"/>
    </a:defPPr>
    <a:lvl1pPr marL="0" algn="l" defTabSz="94458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1pPr>
    <a:lvl2pPr marL="472292" algn="l" defTabSz="94458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2pPr>
    <a:lvl3pPr marL="944582" algn="l" defTabSz="94458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3pPr>
    <a:lvl4pPr marL="1416874" algn="l" defTabSz="94458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4pPr>
    <a:lvl5pPr marL="1889165" algn="l" defTabSz="94458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5pPr>
    <a:lvl6pPr marL="2361456" algn="l" defTabSz="94458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6pPr>
    <a:lvl7pPr marL="2833748" algn="l" defTabSz="94458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7pPr>
    <a:lvl8pPr marL="3306038" algn="l" defTabSz="94458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8pPr>
    <a:lvl9pPr marL="3778330" algn="l" defTabSz="94458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334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25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Resmi Yer Tutucusu 7">
            <a:extLst>
              <a:ext uri="{FF2B5EF4-FFF2-40B4-BE49-F238E27FC236}">
                <a16:creationId xmlns:a16="http://schemas.microsoft.com/office/drawing/2014/main" xmlns="" id="{98D7D8D3-2806-204B-8D29-4F3FE4B16C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09813" y="1206500"/>
            <a:ext cx="2255837" cy="3259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6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629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815" algn="l" defTabSz="839629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629" algn="l" defTabSz="839629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443" algn="l" defTabSz="839629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258" algn="l" defTabSz="839629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073" algn="l" defTabSz="839629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8887" algn="l" defTabSz="839629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8701" algn="l" defTabSz="839629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8515" algn="l" defTabSz="839629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309813" y="1206500"/>
            <a:ext cx="2255837" cy="3259138"/>
          </a:xfrm>
          <a:prstGeom prst="rect">
            <a:avLst/>
          </a:prstGeo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xfrm>
            <a:off x="687388" y="4646613"/>
            <a:ext cx="5500687" cy="3803650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>
          <a:xfrm>
            <a:off x="3894138" y="9172575"/>
            <a:ext cx="2979737" cy="484188"/>
          </a:xfrm>
          <a:prstGeom prst="rect">
            <a:avLst/>
          </a:prstGeom>
        </p:spPr>
        <p:txBody>
          <a:bodyPr/>
          <a:lstStyle/>
          <a:p>
            <a:fld id="{7F8AB913-D5ED-46E9-BACF-092B2ADFF3F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40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4351" y="3077287"/>
            <a:ext cx="5829300" cy="212336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701" y="5613401"/>
            <a:ext cx="4800600" cy="2531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5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1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2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4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39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5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0F15-88C7-432D-98FB-3B50CEF1D27C}" type="datetime1">
              <a:rPr lang="tr-TR" smtClean="0"/>
              <a:t>08.11.2022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A8B3-8D02-4E2D-81A7-A04F83CFFB5E}" type="datetime1">
              <a:rPr lang="tr-TR" smtClean="0"/>
              <a:t>08.11.2022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729040" y="529699"/>
            <a:ext cx="1157287" cy="1126807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57178" y="529699"/>
            <a:ext cx="3357563" cy="112680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765E-2299-4FBC-8AF7-9B9C7C51D3CF}" type="datetime1">
              <a:rPr lang="tr-TR" smtClean="0"/>
              <a:t>08.11.2022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6E1B-C989-454A-B119-CCA41CA2A180}" type="datetime1">
              <a:rPr lang="tr-TR" smtClean="0"/>
              <a:t>08.11.2022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1736" y="6365522"/>
            <a:ext cx="5829300" cy="1967442"/>
          </a:xfrm>
        </p:spPr>
        <p:txBody>
          <a:bodyPr anchor="t"/>
          <a:lstStyle>
            <a:lvl1pPr algn="l">
              <a:defRPr sz="4424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1736" y="4198586"/>
            <a:ext cx="5829300" cy="2166936"/>
          </a:xfrm>
        </p:spPr>
        <p:txBody>
          <a:bodyPr anchor="b"/>
          <a:lstStyle>
            <a:lvl1pPr marL="0" indent="0">
              <a:buNone/>
              <a:defRPr sz="2262">
                <a:solidFill>
                  <a:schemeClr val="tx1">
                    <a:tint val="75000"/>
                  </a:schemeClr>
                </a:solidFill>
              </a:defRPr>
            </a:lvl1pPr>
            <a:lvl2pPr marL="505693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2pPr>
            <a:lvl3pPr marL="1011384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3pPr>
            <a:lvl4pPr marL="1517077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4pPr>
            <a:lvl5pPr marL="2022769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5pPr>
            <a:lvl6pPr marL="2528462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6pPr>
            <a:lvl7pPr marL="3034154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7pPr>
            <a:lvl8pPr marL="3539846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8pPr>
            <a:lvl9pPr marL="4045538" indent="0">
              <a:buNone/>
              <a:defRPr sz="15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A3E6-5C57-42AA-8AC4-E84D4478446A}" type="datetime1">
              <a:rPr lang="tr-TR" smtClean="0"/>
              <a:t>08.11.2022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57178" y="3081871"/>
            <a:ext cx="2257424" cy="8715905"/>
          </a:xfrm>
        </p:spPr>
        <p:txBody>
          <a:bodyPr/>
          <a:lstStyle>
            <a:lvl1pPr>
              <a:defRPr sz="3146"/>
            </a:lvl1pPr>
            <a:lvl2pPr>
              <a:defRPr sz="2655"/>
            </a:lvl2pPr>
            <a:lvl3pPr>
              <a:defRPr sz="2262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628903" y="3081871"/>
            <a:ext cx="2257424" cy="8715905"/>
          </a:xfrm>
        </p:spPr>
        <p:txBody>
          <a:bodyPr/>
          <a:lstStyle>
            <a:lvl1pPr>
              <a:defRPr sz="3146"/>
            </a:lvl1pPr>
            <a:lvl2pPr>
              <a:defRPr sz="2655"/>
            </a:lvl2pPr>
            <a:lvl3pPr>
              <a:defRPr sz="2262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E15C-584B-4C20-9BA1-DF166D1E7291}" type="datetime1">
              <a:rPr lang="tr-TR" smtClean="0"/>
              <a:t>08.11.2022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96702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4" y="2217393"/>
            <a:ext cx="3030141" cy="924101"/>
          </a:xfrm>
        </p:spPr>
        <p:txBody>
          <a:bodyPr anchor="b"/>
          <a:lstStyle>
            <a:lvl1pPr marL="0" indent="0">
              <a:buNone/>
              <a:defRPr sz="2655" b="1"/>
            </a:lvl1pPr>
            <a:lvl2pPr marL="505693" indent="0">
              <a:buNone/>
              <a:defRPr sz="2262" b="1"/>
            </a:lvl2pPr>
            <a:lvl3pPr marL="1011384" indent="0">
              <a:buNone/>
              <a:defRPr sz="1967" b="1"/>
            </a:lvl3pPr>
            <a:lvl4pPr marL="1517077" indent="0">
              <a:buNone/>
              <a:defRPr sz="1770" b="1"/>
            </a:lvl4pPr>
            <a:lvl5pPr marL="2022769" indent="0">
              <a:buNone/>
              <a:defRPr sz="1770" b="1"/>
            </a:lvl5pPr>
            <a:lvl6pPr marL="2528462" indent="0">
              <a:buNone/>
              <a:defRPr sz="1770" b="1"/>
            </a:lvl6pPr>
            <a:lvl7pPr marL="3034154" indent="0">
              <a:buNone/>
              <a:defRPr sz="1770" b="1"/>
            </a:lvl7pPr>
            <a:lvl8pPr marL="3539846" indent="0">
              <a:buNone/>
              <a:defRPr sz="1770" b="1"/>
            </a:lvl8pPr>
            <a:lvl9pPr marL="4045538" indent="0">
              <a:buNone/>
              <a:defRPr sz="177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4" y="3141493"/>
            <a:ext cx="3030141" cy="5707417"/>
          </a:xfrm>
        </p:spPr>
        <p:txBody>
          <a:bodyPr/>
          <a:lstStyle>
            <a:lvl1pPr>
              <a:defRPr sz="2655"/>
            </a:lvl1pPr>
            <a:lvl2pPr>
              <a:defRPr sz="2262"/>
            </a:lvl2pPr>
            <a:lvl3pPr>
              <a:defRPr sz="1967"/>
            </a:lvl3pPr>
            <a:lvl4pPr>
              <a:defRPr sz="1770"/>
            </a:lvl4pPr>
            <a:lvl5pPr>
              <a:defRPr sz="1770"/>
            </a:lvl5pPr>
            <a:lvl6pPr>
              <a:defRPr sz="1770"/>
            </a:lvl6pPr>
            <a:lvl7pPr>
              <a:defRPr sz="1770"/>
            </a:lvl7pPr>
            <a:lvl8pPr>
              <a:defRPr sz="1770"/>
            </a:lvl8pPr>
            <a:lvl9pPr>
              <a:defRPr sz="177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83773" y="2217393"/>
            <a:ext cx="3031331" cy="924101"/>
          </a:xfrm>
        </p:spPr>
        <p:txBody>
          <a:bodyPr anchor="b"/>
          <a:lstStyle>
            <a:lvl1pPr marL="0" indent="0">
              <a:buNone/>
              <a:defRPr sz="2655" b="1"/>
            </a:lvl1pPr>
            <a:lvl2pPr marL="505693" indent="0">
              <a:buNone/>
              <a:defRPr sz="2262" b="1"/>
            </a:lvl2pPr>
            <a:lvl3pPr marL="1011384" indent="0">
              <a:buNone/>
              <a:defRPr sz="1967" b="1"/>
            </a:lvl3pPr>
            <a:lvl4pPr marL="1517077" indent="0">
              <a:buNone/>
              <a:defRPr sz="1770" b="1"/>
            </a:lvl4pPr>
            <a:lvl5pPr marL="2022769" indent="0">
              <a:buNone/>
              <a:defRPr sz="1770" b="1"/>
            </a:lvl5pPr>
            <a:lvl6pPr marL="2528462" indent="0">
              <a:buNone/>
              <a:defRPr sz="1770" b="1"/>
            </a:lvl6pPr>
            <a:lvl7pPr marL="3034154" indent="0">
              <a:buNone/>
              <a:defRPr sz="1770" b="1"/>
            </a:lvl7pPr>
            <a:lvl8pPr marL="3539846" indent="0">
              <a:buNone/>
              <a:defRPr sz="1770" b="1"/>
            </a:lvl8pPr>
            <a:lvl9pPr marL="4045538" indent="0">
              <a:buNone/>
              <a:defRPr sz="177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83773" y="3141493"/>
            <a:ext cx="3031331" cy="5707417"/>
          </a:xfrm>
        </p:spPr>
        <p:txBody>
          <a:bodyPr/>
          <a:lstStyle>
            <a:lvl1pPr>
              <a:defRPr sz="2655"/>
            </a:lvl1pPr>
            <a:lvl2pPr>
              <a:defRPr sz="2262"/>
            </a:lvl2pPr>
            <a:lvl3pPr>
              <a:defRPr sz="1967"/>
            </a:lvl3pPr>
            <a:lvl4pPr>
              <a:defRPr sz="1770"/>
            </a:lvl4pPr>
            <a:lvl5pPr>
              <a:defRPr sz="1770"/>
            </a:lvl5pPr>
            <a:lvl6pPr>
              <a:defRPr sz="1770"/>
            </a:lvl6pPr>
            <a:lvl7pPr>
              <a:defRPr sz="1770"/>
            </a:lvl7pPr>
            <a:lvl8pPr>
              <a:defRPr sz="1770"/>
            </a:lvl8pPr>
            <a:lvl9pPr>
              <a:defRPr sz="177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AEE5C-AF68-403C-B0CC-87278686BB65}" type="datetime1">
              <a:rPr lang="tr-TR" smtClean="0"/>
              <a:t>08.11.2022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AF29-C8AD-41A8-AC85-0859E0152267}" type="datetime1">
              <a:rPr lang="tr-TR" smtClean="0"/>
              <a:t>08.11.2022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AAED-08BC-429D-88C3-4BC7642890CC}" type="datetime1">
              <a:rPr lang="tr-TR" smtClean="0"/>
              <a:t>08.11.2022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5" cy="1678516"/>
          </a:xfrm>
        </p:spPr>
        <p:txBody>
          <a:bodyPr anchor="b"/>
          <a:lstStyle>
            <a:lvl1pPr algn="l">
              <a:defRPr sz="2262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1290" y="394413"/>
            <a:ext cx="3833813" cy="8454497"/>
          </a:xfrm>
        </p:spPr>
        <p:txBody>
          <a:bodyPr/>
          <a:lstStyle>
            <a:lvl1pPr>
              <a:defRPr sz="3539"/>
            </a:lvl1pPr>
            <a:lvl2pPr>
              <a:defRPr sz="3146"/>
            </a:lvl2pPr>
            <a:lvl3pPr>
              <a:defRPr sz="2655"/>
            </a:lvl3pPr>
            <a:lvl4pPr>
              <a:defRPr sz="2262"/>
            </a:lvl4pPr>
            <a:lvl5pPr>
              <a:defRPr sz="2262"/>
            </a:lvl5pPr>
            <a:lvl6pPr>
              <a:defRPr sz="2262"/>
            </a:lvl6pPr>
            <a:lvl7pPr>
              <a:defRPr sz="2262"/>
            </a:lvl7pPr>
            <a:lvl8pPr>
              <a:defRPr sz="2262"/>
            </a:lvl8pPr>
            <a:lvl9pPr>
              <a:defRPr sz="226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5" cy="6775980"/>
          </a:xfrm>
        </p:spPr>
        <p:txBody>
          <a:bodyPr/>
          <a:lstStyle>
            <a:lvl1pPr marL="0" indent="0">
              <a:buNone/>
              <a:defRPr sz="1573"/>
            </a:lvl1pPr>
            <a:lvl2pPr marL="505693" indent="0">
              <a:buNone/>
              <a:defRPr sz="1377"/>
            </a:lvl2pPr>
            <a:lvl3pPr marL="1011384" indent="0">
              <a:buNone/>
              <a:defRPr sz="1082"/>
            </a:lvl3pPr>
            <a:lvl4pPr marL="1517077" indent="0">
              <a:buNone/>
              <a:defRPr sz="983"/>
            </a:lvl4pPr>
            <a:lvl5pPr marL="2022769" indent="0">
              <a:buNone/>
              <a:defRPr sz="983"/>
            </a:lvl5pPr>
            <a:lvl6pPr marL="2528462" indent="0">
              <a:buNone/>
              <a:defRPr sz="983"/>
            </a:lvl6pPr>
            <a:lvl7pPr marL="3034154" indent="0">
              <a:buNone/>
              <a:defRPr sz="983"/>
            </a:lvl7pPr>
            <a:lvl8pPr marL="3539846" indent="0">
              <a:buNone/>
              <a:defRPr sz="983"/>
            </a:lvl8pPr>
            <a:lvl9pPr marL="4045538" indent="0">
              <a:buNone/>
              <a:defRPr sz="983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6E60-FAF1-4880-A1C8-6A47DD20A2F0}" type="datetime1">
              <a:rPr lang="tr-TR" smtClean="0"/>
              <a:t>08.11.2022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4217" y="6934201"/>
            <a:ext cx="4114800" cy="818622"/>
          </a:xfrm>
        </p:spPr>
        <p:txBody>
          <a:bodyPr anchor="b"/>
          <a:lstStyle>
            <a:lvl1pPr algn="l">
              <a:defRPr sz="2262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4217" y="885118"/>
            <a:ext cx="4114800" cy="5943600"/>
          </a:xfrm>
        </p:spPr>
        <p:txBody>
          <a:bodyPr/>
          <a:lstStyle>
            <a:lvl1pPr marL="0" indent="0">
              <a:buNone/>
              <a:defRPr sz="3539"/>
            </a:lvl1pPr>
            <a:lvl2pPr marL="505693" indent="0">
              <a:buNone/>
              <a:defRPr sz="3146"/>
            </a:lvl2pPr>
            <a:lvl3pPr marL="1011384" indent="0">
              <a:buNone/>
              <a:defRPr sz="2655"/>
            </a:lvl3pPr>
            <a:lvl4pPr marL="1517077" indent="0">
              <a:buNone/>
              <a:defRPr sz="2262"/>
            </a:lvl4pPr>
            <a:lvl5pPr marL="2022769" indent="0">
              <a:buNone/>
              <a:defRPr sz="2262"/>
            </a:lvl5pPr>
            <a:lvl6pPr marL="2528462" indent="0">
              <a:buNone/>
              <a:defRPr sz="2262"/>
            </a:lvl6pPr>
            <a:lvl7pPr marL="3034154" indent="0">
              <a:buNone/>
              <a:defRPr sz="2262"/>
            </a:lvl7pPr>
            <a:lvl8pPr marL="3539846" indent="0">
              <a:buNone/>
              <a:defRPr sz="2262"/>
            </a:lvl8pPr>
            <a:lvl9pPr marL="4045538" indent="0">
              <a:buNone/>
              <a:defRPr sz="2262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4217" y="7752823"/>
            <a:ext cx="4114800" cy="1162578"/>
          </a:xfrm>
        </p:spPr>
        <p:txBody>
          <a:bodyPr/>
          <a:lstStyle>
            <a:lvl1pPr marL="0" indent="0">
              <a:buNone/>
              <a:defRPr sz="1573"/>
            </a:lvl1pPr>
            <a:lvl2pPr marL="505693" indent="0">
              <a:buNone/>
              <a:defRPr sz="1377"/>
            </a:lvl2pPr>
            <a:lvl3pPr marL="1011384" indent="0">
              <a:buNone/>
              <a:defRPr sz="1082"/>
            </a:lvl3pPr>
            <a:lvl4pPr marL="1517077" indent="0">
              <a:buNone/>
              <a:defRPr sz="983"/>
            </a:lvl4pPr>
            <a:lvl5pPr marL="2022769" indent="0">
              <a:buNone/>
              <a:defRPr sz="983"/>
            </a:lvl5pPr>
            <a:lvl6pPr marL="2528462" indent="0">
              <a:buNone/>
              <a:defRPr sz="983"/>
            </a:lvl6pPr>
            <a:lvl7pPr marL="3034154" indent="0">
              <a:buNone/>
              <a:defRPr sz="983"/>
            </a:lvl7pPr>
            <a:lvl8pPr marL="3539846" indent="0">
              <a:buNone/>
              <a:defRPr sz="983"/>
            </a:lvl8pPr>
            <a:lvl9pPr marL="4045538" indent="0">
              <a:buNone/>
              <a:defRPr sz="983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4386-E42E-429E-974A-0B054610FF33}" type="datetime1">
              <a:rPr lang="tr-TR" smtClean="0"/>
              <a:t>08.11.2022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900" y="396702"/>
            <a:ext cx="6172200" cy="1651000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311405"/>
            <a:ext cx="6172200" cy="653750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902" y="9181397"/>
            <a:ext cx="1600200" cy="52740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3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A7C9C-9DA3-4081-8194-AD75B9FA6B30}" type="datetime1">
              <a:rPr lang="tr-TR" smtClean="0"/>
              <a:t>08.11.2022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43152" y="9181397"/>
            <a:ext cx="2171700" cy="52740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3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14901" y="9181397"/>
            <a:ext cx="1600200" cy="52740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3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11384" rtl="0" eaLnBrk="1" latinLnBrk="0" hangingPunct="1">
        <a:spcBef>
          <a:spcPct val="0"/>
        </a:spcBef>
        <a:buNone/>
        <a:defRPr sz="49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269" indent="-379269" algn="l" defTabSz="1011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39" kern="1200">
          <a:solidFill>
            <a:schemeClr val="tx1"/>
          </a:solidFill>
          <a:latin typeface="+mn-lt"/>
          <a:ea typeface="+mn-ea"/>
          <a:cs typeface="+mn-cs"/>
        </a:defRPr>
      </a:lvl1pPr>
      <a:lvl2pPr marL="821751" indent="-316058" algn="l" defTabSz="101138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46" kern="1200">
          <a:solidFill>
            <a:schemeClr val="tx1"/>
          </a:solidFill>
          <a:latin typeface="+mn-lt"/>
          <a:ea typeface="+mn-ea"/>
          <a:cs typeface="+mn-cs"/>
        </a:defRPr>
      </a:lvl2pPr>
      <a:lvl3pPr marL="1264230" indent="-252846" algn="l" defTabSz="1011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3pPr>
      <a:lvl4pPr marL="1769923" indent="-252846" algn="l" defTabSz="10113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62" kern="1200">
          <a:solidFill>
            <a:schemeClr val="tx1"/>
          </a:solidFill>
          <a:latin typeface="+mn-lt"/>
          <a:ea typeface="+mn-ea"/>
          <a:cs typeface="+mn-cs"/>
        </a:defRPr>
      </a:lvl4pPr>
      <a:lvl5pPr marL="2275614" indent="-252846" algn="l" defTabSz="1011384" rtl="0" eaLnBrk="1" latinLnBrk="0" hangingPunct="1">
        <a:spcBef>
          <a:spcPct val="20000"/>
        </a:spcBef>
        <a:buFont typeface="Arial" panose="020B0604020202020204" pitchFamily="34" charset="0"/>
        <a:buChar char="»"/>
        <a:defRPr sz="2262" kern="1200">
          <a:solidFill>
            <a:schemeClr val="tx1"/>
          </a:solidFill>
          <a:latin typeface="+mn-lt"/>
          <a:ea typeface="+mn-ea"/>
          <a:cs typeface="+mn-cs"/>
        </a:defRPr>
      </a:lvl5pPr>
      <a:lvl6pPr marL="2781308" indent="-252846" algn="l" defTabSz="1011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6pPr>
      <a:lvl7pPr marL="3287000" indent="-252846" algn="l" defTabSz="1011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7pPr>
      <a:lvl8pPr marL="3792692" indent="-252846" algn="l" defTabSz="1011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8pPr>
      <a:lvl9pPr marL="4298384" indent="-252846" algn="l" defTabSz="1011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1138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1pPr>
      <a:lvl2pPr marL="505693" algn="l" defTabSz="101138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2pPr>
      <a:lvl3pPr marL="1011384" algn="l" defTabSz="101138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3pPr>
      <a:lvl4pPr marL="1517077" algn="l" defTabSz="101138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2022769" algn="l" defTabSz="101138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528462" algn="l" defTabSz="101138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3034154" algn="l" defTabSz="101138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539846" algn="l" defTabSz="101138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4045538" algn="l" defTabSz="1011384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08" y="-326757"/>
            <a:ext cx="1773767" cy="481394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70" y="-343511"/>
            <a:ext cx="1573146" cy="4731925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34" y="-356370"/>
            <a:ext cx="1834608" cy="4731925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9" y="-326757"/>
            <a:ext cx="1573146" cy="47319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7" y="8742967"/>
            <a:ext cx="497774" cy="1497273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122152" y="-97631"/>
            <a:ext cx="4718966" cy="1426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77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77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77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77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01" y="1823"/>
            <a:ext cx="1289229" cy="1308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-1356254" y="3880420"/>
            <a:ext cx="8539490" cy="6833219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-464484" y="9100962"/>
            <a:ext cx="7459470" cy="9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77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77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</a:t>
            </a:r>
            <a:r>
              <a:rPr lang="tr-TR" sz="177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tr-TR" sz="177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15.11.2022  Saat:</a:t>
            </a:r>
            <a:r>
              <a:rPr lang="tr-TR" sz="177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tr-TR" sz="177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12:30</a:t>
            </a:r>
            <a:endParaRPr lang="tr-TR" sz="1770" b="1" baseline="30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77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Yer:  Fen-Edebiyat Fakültesi B1-D04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97378" y="4692875"/>
            <a:ext cx="5380086" cy="96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36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Arial" panose="020B0604020202020204" pitchFamily="34" charset="0"/>
              </a:rPr>
              <a:t>DAMLA CANSU SEFA </a:t>
            </a:r>
          </a:p>
          <a:p>
            <a:pPr algn="ctr">
              <a:lnSpc>
                <a:spcPct val="125000"/>
              </a:lnSpc>
            </a:pPr>
            <a:r>
              <a:rPr lang="tr-TR" sz="236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Arial" panose="020B0604020202020204" pitchFamily="34" charset="0"/>
              </a:rPr>
              <a:t>21518026</a:t>
            </a:r>
          </a:p>
        </p:txBody>
      </p:sp>
      <p:sp>
        <p:nvSpPr>
          <p:cNvPr id="7" name="Dikdörtgen 6"/>
          <p:cNvSpPr/>
          <p:nvPr/>
        </p:nvSpPr>
        <p:spPr>
          <a:xfrm>
            <a:off x="83188" y="4999323"/>
            <a:ext cx="6725158" cy="422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tr-TR" sz="1967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endParaRPr lang="tr-TR" sz="1967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tr-TR" sz="1967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Konu</a:t>
            </a:r>
          </a:p>
          <a:p>
            <a:pPr algn="ctr">
              <a:lnSpc>
                <a:spcPct val="125000"/>
              </a:lnSpc>
            </a:pPr>
            <a:r>
              <a:rPr lang="tr-TR" sz="1967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Yangına Dayanıklı Polimer Sentezi Ve Karakterizasyonu</a:t>
            </a:r>
          </a:p>
          <a:p>
            <a:pPr algn="ctr">
              <a:lnSpc>
                <a:spcPct val="125000"/>
              </a:lnSpc>
            </a:pPr>
            <a:endParaRPr lang="tr-TR" sz="1967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endParaRPr lang="tr-TR" sz="1967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endParaRPr lang="tr-TR" sz="1967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endParaRPr lang="tr-TR" sz="1967" b="1" u="sng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tr-TR" sz="1967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DANIŞMAN</a:t>
            </a:r>
          </a:p>
          <a:p>
            <a:pPr algn="ctr">
              <a:lnSpc>
                <a:spcPct val="125000"/>
              </a:lnSpc>
            </a:pPr>
            <a:r>
              <a:rPr lang="tr-TR" sz="1967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sz="1967" dirty="0">
                <a:latin typeface="Comic Sans MS" panose="030F0702030302020204" pitchFamily="66" charset="0"/>
                <a:ea typeface="Batang"/>
                <a:cs typeface="Arial" panose="020B0604020202020204" pitchFamily="34" charset="0"/>
              </a:rPr>
              <a:t> </a:t>
            </a:r>
            <a:r>
              <a:rPr lang="tr-TR" sz="1967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Batang"/>
                <a:cs typeface="Arial" panose="020B0604020202020204" pitchFamily="34" charset="0"/>
              </a:rPr>
              <a:t>Prof. Dr. Tarık EREN</a:t>
            </a:r>
            <a:endParaRPr lang="tr-TR" sz="1967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3" name="5-Nokta Yıldız 22"/>
          <p:cNvSpPr/>
          <p:nvPr/>
        </p:nvSpPr>
        <p:spPr>
          <a:xfrm>
            <a:off x="1702143" y="1320354"/>
            <a:ext cx="3436605" cy="3228666"/>
          </a:xfrm>
          <a:prstGeom prst="star5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967"/>
          </a:p>
        </p:txBody>
      </p:sp>
      <p:pic>
        <p:nvPicPr>
          <p:cNvPr id="1032" name="Picture 8" descr="Phosphorus Flame Retardants | SPECIFIC POLYMERS Article | Read it!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27" y="7017559"/>
            <a:ext cx="2817090" cy="128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97" y="7045502"/>
            <a:ext cx="2694070" cy="129725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8896" y="1910102"/>
            <a:ext cx="1893447" cy="267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56254" y="-356370"/>
            <a:ext cx="2616392" cy="4735813"/>
          </a:xfrm>
          <a:prstGeom prst="rect">
            <a:avLst/>
          </a:prstGeom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" y="71819"/>
            <a:ext cx="1610396" cy="1581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437</TotalTime>
  <Words>40</Words>
  <Application>Microsoft Office PowerPoint</Application>
  <PresentationFormat>A4 Kağıt (210x297 mm)</PresentationFormat>
  <Paragraphs>20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Batang</vt:lpstr>
      <vt:lpstr>Arial</vt:lpstr>
      <vt:lpstr>Calibri</vt:lpstr>
      <vt:lpstr>Comic Sans MS</vt:lpstr>
      <vt:lpstr>Times New Roman</vt:lpstr>
      <vt:lpstr>Ofis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47</cp:revision>
  <cp:lastPrinted>2022-11-07T20:00:10Z</cp:lastPrinted>
  <dcterms:created xsi:type="dcterms:W3CDTF">2016-11-29T08:51:08Z</dcterms:created>
  <dcterms:modified xsi:type="dcterms:W3CDTF">2022-11-08T20:49:05Z</dcterms:modified>
</cp:coreProperties>
</file>